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1" r:id="rId6"/>
    <p:sldId id="273" r:id="rId7"/>
    <p:sldId id="276" r:id="rId8"/>
    <p:sldId id="293" r:id="rId9"/>
    <p:sldId id="262" r:id="rId10"/>
    <p:sldId id="294" r:id="rId11"/>
    <p:sldId id="263" r:id="rId12"/>
    <p:sldId id="264" r:id="rId13"/>
    <p:sldId id="266" r:id="rId14"/>
    <p:sldId id="267" r:id="rId15"/>
    <p:sldId id="268" r:id="rId16"/>
    <p:sldId id="269" r:id="rId17"/>
    <p:sldId id="292" r:id="rId18"/>
    <p:sldId id="270" r:id="rId19"/>
    <p:sldId id="271" r:id="rId20"/>
    <p:sldId id="274" r:id="rId21"/>
    <p:sldId id="275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91" r:id="rId32"/>
    <p:sldId id="287" r:id="rId33"/>
    <p:sldId id="288" r:id="rId34"/>
    <p:sldId id="298" r:id="rId35"/>
    <p:sldId id="289" r:id="rId36"/>
    <p:sldId id="295" r:id="rId37"/>
    <p:sldId id="299" r:id="rId38"/>
    <p:sldId id="290" r:id="rId3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B85B2-E7FA-4B65-ADEC-3873B9981DF4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92FD1-CF57-4E3D-81ED-21D7EFF3EC4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412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92FD1-CF57-4E3D-81ED-21D7EFF3EC40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4614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E09085-279C-E5EA-072C-6A9D7E9A5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9201167-9BE0-8DCB-3F2A-BA06541B1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F0A293-E20D-1398-33D3-751EB63FF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9CF9-C4F1-4C35-A5A2-D44023BC3A52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7B0EA1A-E7E2-B520-BC69-3036F8C47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549428-C796-F71D-1F8A-66D63A977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3906-ED6E-4481-AA1E-C3E6E9DFF5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17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68DB88-E36D-6DDE-FCC1-4CBBE86D6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A6A91F-788B-F21C-7242-2E61968E0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3F0A18C-E66D-3135-BA9B-C69604C68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9CF9-C4F1-4C35-A5A2-D44023BC3A52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8645FBA-55CF-499D-BBD2-2FDBED033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A3DA7C2-0E7C-661A-A265-731D6E089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3906-ED6E-4481-AA1E-C3E6E9DFF5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254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CAD55E-5A90-A235-A662-1CB029B3D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6C1E01A-ADCB-CF02-BB7C-74B3699A6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11F99A0-262D-8757-3A38-B684DB100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9CF9-C4F1-4C35-A5A2-D44023BC3A52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3096D08-18CC-E05A-955C-FFB06A957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54AE759-A19B-555A-9D18-18DB0576A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3906-ED6E-4481-AA1E-C3E6E9DFF5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359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C335C8-3F79-1A5C-19DD-BA5066974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4E36AA-D70B-5F42-208D-56E8CFCF7B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91B9D4-5323-BB3A-9E5F-F7EC06AE2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A6D4100-868B-D3C7-C09D-EF75ACB35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9CF9-C4F1-4C35-A5A2-D44023BC3A52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722E1D8-6071-AEE2-5345-D0548889F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C5A85AF-BD19-F9BA-258E-02A328273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3906-ED6E-4481-AA1E-C3E6E9DFF5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8681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E188A1-EBBA-BF5E-2ABE-AE920AE1C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73F7987-A029-41CB-F521-E80B9E1A3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35057CD-1832-A91D-92C3-1F4DC2744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FFA325F-D49D-88E8-4C59-9E53315818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32FD08F-666D-EFC6-70FD-85C510436D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87CD05E-9824-4806-E67C-6DA4D101C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9CF9-C4F1-4C35-A5A2-D44023BC3A52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1E90F4E-3B2D-C028-966D-C8DD992EE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1A5A5727-D8D9-5201-0A86-03610FFFA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3906-ED6E-4481-AA1E-C3E6E9DFF5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2185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D14140-7F65-6CCE-6B45-EB785B78F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B09D499-8D0C-7889-6FEB-CB5A9AA22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9CF9-C4F1-4C35-A5A2-D44023BC3A52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9870DE5-A6C1-AB9B-AAFF-656654847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EBF7398-F4D2-681D-E843-B65DEF048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3906-ED6E-4481-AA1E-C3E6E9DFF5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782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0BE3E6B-AFD8-33D9-5A6E-A0BDF4512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9CF9-C4F1-4C35-A5A2-D44023BC3A52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18173CB-0DB7-2C3A-3AAC-4ED3E36E8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DBB2564-D0D2-58FE-A048-E23CDC4C0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3906-ED6E-4481-AA1E-C3E6E9DFF5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5402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9B4D8C-EB9C-1094-7605-393429F1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22901F-0C39-4D4B-3793-D0F206A23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A3977C3-C999-6DB9-55FB-B1FCEC549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2A980B1-5509-9C19-DB87-9EF20E9B3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9CF9-C4F1-4C35-A5A2-D44023BC3A52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4220A6B-3773-ACFF-5F2F-C8899740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4DCD97F-8E26-366B-F7ED-54EB96084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3906-ED6E-4481-AA1E-C3E6E9DFF5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191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AC269D-8864-551E-20CA-F15CB49EC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EC19E9D-E6B5-F837-C66B-5AB3AC7685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1218825-B770-0CEC-F34C-7D11CD3AE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96BA7BB-71A0-57BD-F093-13C6B50F2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9CF9-C4F1-4C35-A5A2-D44023BC3A52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312355F-F92C-1CBE-4E11-5C80DE96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2094E6A-9B7E-B995-38DB-F29249AC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3906-ED6E-4481-AA1E-C3E6E9DFF5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324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DA2B9E-19AF-DF31-DAAD-0805EF722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70F6BEF-5F46-C8AC-9A46-7DF06E1C8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BE2F632-EFD5-4484-BE3A-AE6373E2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9CF9-C4F1-4C35-A5A2-D44023BC3A52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9D2ADB8-96FB-F333-F31C-8C2AC2C3E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027753A-6CC7-7FCA-05EB-DA8B18AC3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3906-ED6E-4481-AA1E-C3E6E9DFF5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2861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67A44E4F-1731-55F0-E2B6-9C5DA5F563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4B92BED-38CD-E01B-7DC2-DCC4132349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4134D2B-9BEE-EDA0-87A6-D8102B085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9CF9-C4F1-4C35-A5A2-D44023BC3A52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37C9407-20DA-E893-9879-4EFE2C619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2C8EFCE-3264-28A8-4758-CE24C64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03906-ED6E-4481-AA1E-C3E6E9DFF5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5962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9EAF1D4-2677-9120-C98F-838418D6C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140D733-C738-F640-1A9E-1C28BF7E2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D7EF420-EE62-4143-5C51-401A7CEC59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C9CF9-C4F1-4C35-A5A2-D44023BC3A52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7B8D7A-31BA-6C0C-B3B9-DFD48D770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C929ED0-2515-E8F1-1CB8-008CA83D7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03906-ED6E-4481-AA1E-C3E6E9DFF53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601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lamy światła">
            <a:extLst>
              <a:ext uri="{FF2B5EF4-FFF2-40B4-BE49-F238E27FC236}">
                <a16:creationId xmlns:a16="http://schemas.microsoft.com/office/drawing/2014/main" id="{FB6E09F9-C0C1-498B-A70D-90501C8CC6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1A4AAE7-CD76-832B-D85C-2717586ED7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7744"/>
            <a:ext cx="9144000" cy="5120640"/>
          </a:xfrm>
        </p:spPr>
        <p:txBody>
          <a:bodyPr>
            <a:normAutofit fontScale="90000"/>
          </a:bodyPr>
          <a:lstStyle/>
          <a:p>
            <a:br>
              <a:rPr lang="pl-PL" b="1" dirty="0">
                <a:latin typeface="Lucida Handwriting" panose="03010101010101010101" pitchFamily="66" charset="0"/>
              </a:rPr>
            </a:br>
            <a:br>
              <a:rPr lang="pl-PL" b="1" dirty="0">
                <a:latin typeface="Lucida Handwriting" panose="03010101010101010101" pitchFamily="66" charset="0"/>
              </a:rPr>
            </a:br>
            <a:r>
              <a:rPr lang="pl-PL" b="1" dirty="0">
                <a:latin typeface="Lucida Handwriting" panose="03010101010101010101" pitchFamily="66" charset="0"/>
              </a:rPr>
              <a:t>PODSUMOWANIE DZIAŁANOŚCI III KADENCJI MIEJSKIEJ RADY SENIORÓW </a:t>
            </a:r>
            <a:br>
              <a:rPr lang="pl-PL" b="1" dirty="0">
                <a:latin typeface="Lucida Handwriting" panose="03010101010101010101" pitchFamily="66" charset="0"/>
              </a:rPr>
            </a:br>
            <a:r>
              <a:rPr lang="pl-PL" b="1" dirty="0">
                <a:latin typeface="Lucida Handwriting" panose="03010101010101010101" pitchFamily="66" charset="0"/>
              </a:rPr>
              <a:t>W KĘTACH </a:t>
            </a:r>
            <a:br>
              <a:rPr lang="pl-PL" b="1" dirty="0">
                <a:latin typeface="Lucida Handwriting" panose="03010101010101010101" pitchFamily="66" charset="0"/>
              </a:rPr>
            </a:br>
            <a:r>
              <a:rPr lang="pl-PL" b="1" dirty="0">
                <a:latin typeface="Lucida Handwriting" panose="03010101010101010101" pitchFamily="66" charset="0"/>
              </a:rPr>
              <a:t>LATA 2022-2026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69E5F7D-3543-F244-19D3-3DCC86F9FC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4176"/>
            <a:ext cx="9144000" cy="1901952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365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lamy światła">
            <a:extLst>
              <a:ext uri="{FF2B5EF4-FFF2-40B4-BE49-F238E27FC236}">
                <a16:creationId xmlns:a16="http://schemas.microsoft.com/office/drawing/2014/main" id="{6C3E2E6C-80DF-95EE-95AA-EEA9AA1DF7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808CC03-E0CC-71F1-D830-43080CC58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3009022-D963-9415-8366-A002BCF613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56" y="164593"/>
            <a:ext cx="10049256" cy="6556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22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lamy światła">
            <a:extLst>
              <a:ext uri="{FF2B5EF4-FFF2-40B4-BE49-F238E27FC236}">
                <a16:creationId xmlns:a16="http://schemas.microsoft.com/office/drawing/2014/main" id="{18C22989-F01A-B1C5-D124-452BB3646F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0CF4046-3B7A-38DB-AC36-0E1211F39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312" y="91440"/>
            <a:ext cx="9314688" cy="6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15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lamy światła">
            <a:extLst>
              <a:ext uri="{FF2B5EF4-FFF2-40B4-BE49-F238E27FC236}">
                <a16:creationId xmlns:a16="http://schemas.microsoft.com/office/drawing/2014/main" id="{1E0041CA-4F4D-EFE5-8B64-7DB35714FA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E667F95-4FA3-160F-DC3A-6FDAA7B0B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744" y="100583"/>
            <a:ext cx="9427463" cy="668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34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plamy światła">
            <a:extLst>
              <a:ext uri="{FF2B5EF4-FFF2-40B4-BE49-F238E27FC236}">
                <a16:creationId xmlns:a16="http://schemas.microsoft.com/office/drawing/2014/main" id="{6B897CBD-8124-3FC9-CA9F-74F6F85844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4131C83-16C6-4303-479C-3CEF7E6C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latin typeface="Lucida Handwriting" panose="03010101010101010101" pitchFamily="66" charset="0"/>
              </a:rPr>
              <a:t>BIESIADA ŚLĄSKA 2026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7F490DD2-F093-A6A4-C4EA-82CD4A0AAA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2" y="1325881"/>
            <a:ext cx="4123944" cy="5449824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96998733-2955-B420-93C0-A22898D119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847" y="1243584"/>
            <a:ext cx="3749041" cy="55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316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lamy światła">
            <a:extLst>
              <a:ext uri="{FF2B5EF4-FFF2-40B4-BE49-F238E27FC236}">
                <a16:creationId xmlns:a16="http://schemas.microsoft.com/office/drawing/2014/main" id="{8B03022F-81D3-0879-08BD-F41146CCE2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04EB202B-D341-AC93-1052-CD48454EC4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632" y="0"/>
            <a:ext cx="57607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36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plamy światła">
            <a:extLst>
              <a:ext uri="{FF2B5EF4-FFF2-40B4-BE49-F238E27FC236}">
                <a16:creationId xmlns:a16="http://schemas.microsoft.com/office/drawing/2014/main" id="{AF5CC91C-33C4-ABBD-1F1B-7D5DC508C2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EDFF45B-52BF-9D8F-594C-4290D6BDB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>
                <a:latin typeface="Lucida Handwriting" panose="03010101010101010101" pitchFamily="66" charset="0"/>
              </a:rPr>
              <a:t>TURNIEJ BULI – KĘTY PODLESIE 2025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9B743414-DC96-2B4A-6C3C-412970556DC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72" y="1325880"/>
            <a:ext cx="3817167" cy="5413248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C08C698B-B05B-06E9-136F-7C600A8AED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20" y="1325881"/>
            <a:ext cx="3931920" cy="541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225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F37F47F2-9064-C544-8CF2-E9B93DB47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A1B9EFB-9A63-56F9-F139-D8C8C2ABD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832" y="109729"/>
            <a:ext cx="5669280" cy="666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519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plamy światła">
            <a:extLst>
              <a:ext uri="{FF2B5EF4-FFF2-40B4-BE49-F238E27FC236}">
                <a16:creationId xmlns:a16="http://schemas.microsoft.com/office/drawing/2014/main" id="{B3B0CDCA-5549-1096-AC80-2C90B742B9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620E213-0D02-2C9B-7C4C-66D7D4254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35768" cy="1325563"/>
          </a:xfrm>
        </p:spPr>
        <p:txBody>
          <a:bodyPr/>
          <a:lstStyle/>
          <a:p>
            <a:pPr algn="ctr"/>
            <a:r>
              <a:rPr lang="pl-PL" b="1" dirty="0">
                <a:latin typeface="Lucida Handwriting" panose="03010101010101010101" pitchFamily="66" charset="0"/>
              </a:rPr>
              <a:t>TEGOROCZNY II TURNIEJ BULI W BORONOWIE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C95116D0-E942-E745-B56E-0BCC405E4B6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64792"/>
            <a:ext cx="5791201" cy="4855464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2CCA7BE4-6FD1-CF35-D87E-0AB8D01ADC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764791"/>
            <a:ext cx="5650992" cy="485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492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96F002B3-0193-B0E9-FD5A-6CE88334F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423608C-335B-38B7-0528-658D12132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664" y="64009"/>
            <a:ext cx="5907024" cy="671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99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lamy światła">
            <a:extLst>
              <a:ext uri="{FF2B5EF4-FFF2-40B4-BE49-F238E27FC236}">
                <a16:creationId xmlns:a16="http://schemas.microsoft.com/office/drawing/2014/main" id="{80370CB0-2B87-0696-BD28-C38DDD04EC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0FCA9B0C-24E2-91EB-DDFF-88B96EDE4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422" y="0"/>
            <a:ext cx="9129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9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lamy światła">
            <a:extLst>
              <a:ext uri="{FF2B5EF4-FFF2-40B4-BE49-F238E27FC236}">
                <a16:creationId xmlns:a16="http://schemas.microsoft.com/office/drawing/2014/main" id="{93EDFC26-5305-2FDB-66BC-32E8F56629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D0E8B96-B8A8-5083-077A-9C6D60435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832" y="0"/>
            <a:ext cx="544982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85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plamy światła">
            <a:extLst>
              <a:ext uri="{FF2B5EF4-FFF2-40B4-BE49-F238E27FC236}">
                <a16:creationId xmlns:a16="http://schemas.microsoft.com/office/drawing/2014/main" id="{1C878CCC-0683-B774-C601-D5914075DD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A2BE544-109B-BCE1-2C9B-2214495C1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latin typeface="Lucida Handwriting" panose="03010101010101010101" pitchFamily="66" charset="0"/>
              </a:rPr>
              <a:t>KOLEJNY TURNIEJ BULI </a:t>
            </a:r>
            <a:br>
              <a:rPr lang="pl-PL" b="1" dirty="0">
                <a:latin typeface="Lucida Handwriting" panose="03010101010101010101" pitchFamily="66" charset="0"/>
              </a:rPr>
            </a:br>
            <a:r>
              <a:rPr lang="pl-PL" b="1" dirty="0">
                <a:latin typeface="Lucida Handwriting" panose="03010101010101010101" pitchFamily="66" charset="0"/>
              </a:rPr>
              <a:t>W NASZYM MIEŚCIE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9C6A7264-10E0-DF79-C7CF-B3EA2784B6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4485"/>
            <a:ext cx="6019800" cy="5303515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1EA6401B-9C30-F441-17B3-DE28C80905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1554479"/>
            <a:ext cx="6019799" cy="530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81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plamy światła">
            <a:extLst>
              <a:ext uri="{FF2B5EF4-FFF2-40B4-BE49-F238E27FC236}">
                <a16:creationId xmlns:a16="http://schemas.microsoft.com/office/drawing/2014/main" id="{3C81850D-9B8F-82B2-4E33-8AD0B6DBCB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F681CDF-74C6-751C-69AB-832795A2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latin typeface="Lucida Handwriting" panose="03010101010101010101" pitchFamily="66" charset="0"/>
              </a:rPr>
              <a:t>GOŚCINNIE W KRAKOWIE – MUZEUM LOTNICTWA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D5EC7489-E8AF-3865-0E40-FFE475CDF7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2" y="1690688"/>
            <a:ext cx="5912910" cy="5085015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064ABD7E-AFDC-55DB-9B79-57995B0275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1690688"/>
            <a:ext cx="6019801" cy="508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92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3443105-6CA0-2E47-16D5-BEA553EE2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79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plamy światła">
            <a:extLst>
              <a:ext uri="{FF2B5EF4-FFF2-40B4-BE49-F238E27FC236}">
                <a16:creationId xmlns:a16="http://schemas.microsoft.com/office/drawing/2014/main" id="{F7302C25-C3FC-5C1B-21A8-5D6EF14256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8670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BF74CDC-2BBF-74AE-66BB-8FFD7A57B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81"/>
            <a:ext cx="10515600" cy="1709535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latin typeface="Lucida Handwriting" panose="03010101010101010101" pitchFamily="66" charset="0"/>
              </a:rPr>
              <a:t>AKCJA SPRZĄTANIA ŚWIATA PRZEZ KĘCKICH SENIORÓW WRAZ Z TOWARZYSZSAMI Z PORĄBKI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66B7A665-331E-C917-C597-9E8E0433EC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36" y="1637325"/>
            <a:ext cx="3474720" cy="5201994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D59A4DFE-41A0-72B2-59EA-674A42CBBA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76" y="1637325"/>
            <a:ext cx="3538728" cy="520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864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2A23C824-39B9-5377-56DA-C8E4C4A1B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FCF4A7CE-D2C7-036A-B737-F67CC9A65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9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30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 descr="plamy światła">
            <a:extLst>
              <a:ext uri="{FF2B5EF4-FFF2-40B4-BE49-F238E27FC236}">
                <a16:creationId xmlns:a16="http://schemas.microsoft.com/office/drawing/2014/main" id="{39399DEE-89DE-3996-5126-EB07CCD63D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5" name="Tytuł 4">
            <a:extLst>
              <a:ext uri="{FF2B5EF4-FFF2-40B4-BE49-F238E27FC236}">
                <a16:creationId xmlns:a16="http://schemas.microsoft.com/office/drawing/2014/main" id="{040EB63D-888F-BD6F-457F-0E61CA0E2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latin typeface="Lucida Handwriting" panose="03010101010101010101" pitchFamily="66" charset="0"/>
              </a:rPr>
              <a:t>GOŚCIE Z UJAZDOWA </a:t>
            </a: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65797F7D-FB62-4306-3FC3-F58CF84CB9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2" y="1536193"/>
            <a:ext cx="5989108" cy="4956681"/>
          </a:xfrm>
          <a:prstGeom prst="rect">
            <a:avLst/>
          </a:prstGeom>
        </p:spPr>
      </p:pic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2DB2F856-A934-4604-6153-723048F515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891" y="1536192"/>
            <a:ext cx="5882215" cy="495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93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plamy światła">
            <a:extLst>
              <a:ext uri="{FF2B5EF4-FFF2-40B4-BE49-F238E27FC236}">
                <a16:creationId xmlns:a16="http://schemas.microsoft.com/office/drawing/2014/main" id="{ED0FE91B-B42A-0600-AC00-45DF305E0A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286CB7C-2E6F-30E1-1CD3-EEB11A86D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>
                <a:latin typeface="Lucida Handwriting" panose="03010101010101010101" pitchFamily="66" charset="0"/>
              </a:rPr>
              <a:t>BIESIADA ŚLĄSKA </a:t>
            </a:r>
            <a:br>
              <a:rPr lang="pl-PL" dirty="0">
                <a:latin typeface="Lucida Handwriting" panose="03010101010101010101" pitchFamily="66" charset="0"/>
              </a:rPr>
            </a:br>
            <a:r>
              <a:rPr lang="pl-PL" dirty="0">
                <a:latin typeface="Lucida Handwriting" panose="03010101010101010101" pitchFamily="66" charset="0"/>
              </a:rPr>
              <a:t>W BORONOWIE 2025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5EA8FE24-FC79-682A-4F2D-038A08556E5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" y="1865376"/>
            <a:ext cx="5912908" cy="4625113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2C3D5D70-DAB7-EC8F-2234-DB5B0B8EBF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1865376"/>
            <a:ext cx="5912907" cy="462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plamy światła">
            <a:extLst>
              <a:ext uri="{FF2B5EF4-FFF2-40B4-BE49-F238E27FC236}">
                <a16:creationId xmlns:a16="http://schemas.microsoft.com/office/drawing/2014/main" id="{D06949CE-77FD-82B6-F331-636886D3F4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57A6A3E-11C4-E146-3D9B-A9B58D4C6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12"/>
            <a:ext cx="10515600" cy="1243583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>
                <a:latin typeface="Lucida Handwriting" panose="03010101010101010101" pitchFamily="66" charset="0"/>
              </a:rPr>
              <a:t>WYJAZDY TURYSTYCZNO – INTEGRACYJNE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2C62B9AF-D44E-9C4B-DD4D-804482D2DC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8" y="1353313"/>
            <a:ext cx="3931920" cy="5422392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630AAAA7-C0EF-AC1E-4CA5-F2497E0CBB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632" y="1353313"/>
            <a:ext cx="4352544" cy="542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28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 descr="plamy światła">
            <a:extLst>
              <a:ext uri="{FF2B5EF4-FFF2-40B4-BE49-F238E27FC236}">
                <a16:creationId xmlns:a16="http://schemas.microsoft.com/office/drawing/2014/main" id="{3E35784D-4576-C1CB-9A58-0E0023C80D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EAF4F33-B1BF-C8AC-AA1E-1177C56C2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12"/>
            <a:ext cx="10515600" cy="1480377"/>
          </a:xfrm>
        </p:spPr>
        <p:txBody>
          <a:bodyPr/>
          <a:lstStyle/>
          <a:p>
            <a:pPr algn="ctr"/>
            <a:r>
              <a:rPr lang="pl-PL" dirty="0">
                <a:latin typeface="Lucida Handwriting" panose="03010101010101010101" pitchFamily="66" charset="0"/>
              </a:rPr>
              <a:t>KURS KOMPUTEROWY DLA SENIORÓW </a:t>
            </a:r>
          </a:p>
        </p:txBody>
      </p:sp>
      <p:pic>
        <p:nvPicPr>
          <p:cNvPr id="14" name="Symbol zastępczy zawartości 13">
            <a:extLst>
              <a:ext uri="{FF2B5EF4-FFF2-40B4-BE49-F238E27FC236}">
                <a16:creationId xmlns:a16="http://schemas.microsoft.com/office/drawing/2014/main" id="{68DB03C4-44D7-FEFC-4EB4-50A28E42CD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" y="1690690"/>
            <a:ext cx="5580888" cy="4490654"/>
          </a:xfrm>
          <a:prstGeom prst="rect">
            <a:avLst/>
          </a:prstGeom>
        </p:spPr>
      </p:pic>
      <p:pic>
        <p:nvPicPr>
          <p:cNvPr id="16" name="Symbol zastępczy zawartości 15">
            <a:extLst>
              <a:ext uri="{FF2B5EF4-FFF2-40B4-BE49-F238E27FC236}">
                <a16:creationId xmlns:a16="http://schemas.microsoft.com/office/drawing/2014/main" id="{FFC08D80-848D-C7D2-2EE3-4E4B2E43CC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1690690"/>
            <a:ext cx="5477254" cy="449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87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lamy światła">
            <a:extLst>
              <a:ext uri="{FF2B5EF4-FFF2-40B4-BE49-F238E27FC236}">
                <a16:creationId xmlns:a16="http://schemas.microsoft.com/office/drawing/2014/main" id="{CE53ADCA-75A8-D629-661C-F2F52D46D14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7790949-CC61-66F7-C15E-B5B43DEF6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4" y="146304"/>
            <a:ext cx="10030968" cy="668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288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lamy światła">
            <a:extLst>
              <a:ext uri="{FF2B5EF4-FFF2-40B4-BE49-F238E27FC236}">
                <a16:creationId xmlns:a16="http://schemas.microsoft.com/office/drawing/2014/main" id="{7D7BDBAE-643E-D2FC-870D-744219C3E9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5A85845E-DDF3-2F2D-3308-BE5DC9C2C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859" y="0"/>
            <a:ext cx="9108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76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lamy światła">
            <a:extLst>
              <a:ext uri="{FF2B5EF4-FFF2-40B4-BE49-F238E27FC236}">
                <a16:creationId xmlns:a16="http://schemas.microsoft.com/office/drawing/2014/main" id="{A3AAC11C-3F84-ED9F-99A3-128C33DA51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1DCF57A-1E53-EAC1-11D2-9673154FE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032" y="100584"/>
            <a:ext cx="9268968" cy="663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04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plamy światła">
            <a:extLst>
              <a:ext uri="{FF2B5EF4-FFF2-40B4-BE49-F238E27FC236}">
                <a16:creationId xmlns:a16="http://schemas.microsoft.com/office/drawing/2014/main" id="{1EC783AA-4C77-1EC9-2638-FACBF0F108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10778EC-8221-604C-40EE-B12B7CDFE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617" y="0"/>
            <a:ext cx="4471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968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plamy światła">
            <a:extLst>
              <a:ext uri="{FF2B5EF4-FFF2-40B4-BE49-F238E27FC236}">
                <a16:creationId xmlns:a16="http://schemas.microsoft.com/office/drawing/2014/main" id="{B29797C4-8B2A-7D94-D883-83D2A49BCC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"/>
            <a:ext cx="12192000" cy="685799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9551DF1-A190-1062-6BB2-3D0460B198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589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plamy światła">
            <a:extLst>
              <a:ext uri="{FF2B5EF4-FFF2-40B4-BE49-F238E27FC236}">
                <a16:creationId xmlns:a16="http://schemas.microsoft.com/office/drawing/2014/main" id="{45FF9938-E52E-8521-F71A-4A6329F669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F7CF6B9C-86B4-A01C-7EEB-878AB13B9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latin typeface="Lucida Handwriting" panose="03010101010101010101" pitchFamily="66" charset="0"/>
              </a:rPr>
              <a:t>PRAŻONE - RANCZO NA WIDOKU 2023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19417FE5-C8FB-2C0F-BAA4-604E640D4A2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736" y="1591056"/>
            <a:ext cx="4224528" cy="5226589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F1A7B7D6-9122-E2CD-4BC3-14DE12D7F8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536" y="1591056"/>
            <a:ext cx="4300727" cy="522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263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C9C073C8-A7F9-1C27-FD8A-BECC1D0013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F77626E-2CC6-F0E8-0A43-987F3B5B7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" y="118872"/>
            <a:ext cx="10661904" cy="666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276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7ACF245E-0B92-61E5-4748-6DB9B378F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BFFA784-353B-A82C-9984-8DD492EFA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latin typeface="Lucida Handwriting" panose="03010101010101010101" pitchFamily="66" charset="0"/>
              </a:rPr>
              <a:t>GMINNY DZIEŃ SENIORA 2025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86171C4C-2F42-AF55-6827-EB9436680A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5448" y="1690688"/>
            <a:ext cx="5864352" cy="4536376"/>
          </a:xfrm>
          <a:prstGeom prst="rect">
            <a:avLst/>
          </a:prstGeo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0A685DD7-E0B3-2F5E-7746-9D44C23DCE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96000" y="1690688"/>
            <a:ext cx="5818632" cy="453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208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CAE47694-2BF5-2999-7D55-C1EE978A9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FC134C3-3315-CE60-F6DC-56AD24B6B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960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A29ACA25-D62E-BF48-5E7D-7A9B632B0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6DBAB76B-56B2-9CE0-28E0-0D03B3C86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6390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14449CE-191B-82C2-A92A-3E4324205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E2FE9ADF-F44E-22B8-3E4E-B98A1A9C8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58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E8F199BB-B387-CE0A-345C-66745FB6A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1BE80BC-5CF9-D44F-EB48-BECAD5014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706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8CFEF53D-CD2D-63F0-AC99-0BF443A57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544AC38-EA66-6A1D-FD17-C3D112F36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107" y="0"/>
            <a:ext cx="10283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859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C5AD9437-62AF-5000-1949-07DE84875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B9AE16A-AEE0-011E-1705-E5CE9CC39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894CEC81-7A99-F26B-EED0-976DAA4443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396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D901A2D-7D98-687E-3E04-DBF55F253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790C901-187D-2EA3-C2AF-0C6F59174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851"/>
            <a:ext cx="12192000" cy="563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18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E9A5F56E-7FC8-9655-1304-784CD88C8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E19FD3B-78D8-9387-BB65-E40F10BB4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8436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8979A19D-68A6-FE92-F746-9694F9678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704EEA3A-88A4-B49A-D63D-D4CCB577860D}"/>
              </a:ext>
            </a:extLst>
          </p:cNvPr>
          <p:cNvSpPr txBox="1"/>
          <p:nvPr/>
        </p:nvSpPr>
        <p:spPr>
          <a:xfrm>
            <a:off x="1792224" y="2624328"/>
            <a:ext cx="793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>
                <a:latin typeface="Lucida Handwriting" panose="03010101010101010101" pitchFamily="66" charset="0"/>
              </a:rPr>
              <a:t>DZIĘKUJĘ ZA UWAGĘ </a:t>
            </a:r>
          </a:p>
        </p:txBody>
      </p:sp>
    </p:spTree>
    <p:extLst>
      <p:ext uri="{BB962C8B-B14F-4D97-AF65-F5344CB8AC3E}">
        <p14:creationId xmlns:p14="http://schemas.microsoft.com/office/powerpoint/2010/main" val="26830279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</TotalTime>
  <Words>85</Words>
  <Application>Microsoft Office PowerPoint</Application>
  <PresentationFormat>Panoramiczny</PresentationFormat>
  <Paragraphs>15</Paragraphs>
  <Slides>38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Lucida Handwriting</vt:lpstr>
      <vt:lpstr>Motyw pakietu Office</vt:lpstr>
      <vt:lpstr>  PODSUMOWANIE DZIAŁANOŚCI III KADENCJI MIEJSKIEJ RADY SENIORÓW  W KĘTACH  LATA 2022-2026</vt:lpstr>
      <vt:lpstr>Prezentacja programu PowerPoint</vt:lpstr>
      <vt:lpstr>Prezentacja programu PowerPoint</vt:lpstr>
      <vt:lpstr>Prezentacja programu PowerPoint</vt:lpstr>
      <vt:lpstr>BIESIADA ŚLĄSKA 2026 </vt:lpstr>
      <vt:lpstr>Prezentacja programu PowerPoint</vt:lpstr>
      <vt:lpstr>TURNIEJ BULI – KĘTY PODLESIE 2025 </vt:lpstr>
      <vt:lpstr>Prezentacja programu PowerPoint</vt:lpstr>
      <vt:lpstr>TEGOROCZNY II TURNIEJ BULI W BORONOWIE </vt:lpstr>
      <vt:lpstr>Prezentacja programu PowerPoint</vt:lpstr>
      <vt:lpstr>Prezentacja programu PowerPoint</vt:lpstr>
      <vt:lpstr>Prezentacja programu PowerPoint</vt:lpstr>
      <vt:lpstr>KOLEJNY TURNIEJ BULI  W NASZYM MIEŚCIE</vt:lpstr>
      <vt:lpstr>GOŚCINNIE W KRAKOWIE – MUZEUM LOTNICTWA </vt:lpstr>
      <vt:lpstr>Prezentacja programu PowerPoint</vt:lpstr>
      <vt:lpstr>AKCJA SPRZĄTANIA ŚWIATA PRZEZ KĘCKICH SENIORÓW WRAZ Z TOWARZYSZSAMI Z PORĄBKI </vt:lpstr>
      <vt:lpstr>Prezentacja programu PowerPoint</vt:lpstr>
      <vt:lpstr>GOŚCIE Z UJAZDOWA </vt:lpstr>
      <vt:lpstr>BIESIADA ŚLĄSKA  W BORONOWIE 2025 </vt:lpstr>
      <vt:lpstr>WYJAZDY TURYSTYCZNO – INTEGRACYJNE </vt:lpstr>
      <vt:lpstr>KURS KOMPUTEROWY DLA SENIORÓW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PRAŻONE - RANCZO NA WIDOKU 2023</vt:lpstr>
      <vt:lpstr>Prezentacja programu PowerPoint</vt:lpstr>
      <vt:lpstr>GMINNY DZIEŃ SENIORA 2025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Kusak-Kowalczyk</dc:creator>
  <cp:lastModifiedBy>Maria Kusak-Kowalczyk</cp:lastModifiedBy>
  <cp:revision>62</cp:revision>
  <dcterms:created xsi:type="dcterms:W3CDTF">2026-09-23T08:24:31Z</dcterms:created>
  <dcterms:modified xsi:type="dcterms:W3CDTF">2026-09-28T06:34:22Z</dcterms:modified>
</cp:coreProperties>
</file>